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5" r:id="rId6"/>
    <p:sldId id="261" r:id="rId7"/>
    <p:sldId id="260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77" r:id="rId16"/>
    <p:sldId id="271" r:id="rId17"/>
    <p:sldId id="272" r:id="rId18"/>
    <p:sldId id="273" r:id="rId19"/>
    <p:sldId id="276" r:id="rId20"/>
    <p:sldId id="275" r:id="rId21"/>
    <p:sldId id="274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AA67D8A-A538-4950-B13D-2AA20AE7FE16}" type="datetimeFigureOut">
              <a:rPr lang="zh-CN" altLang="en-US" smtClean="0"/>
              <a:t>2014/8/28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A57D215-1EB0-4F37-84D2-4887B62F0F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556792"/>
            <a:ext cx="8515672" cy="18288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中山老建築保育與創意文化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歐陽</a:t>
            </a:r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潔 </a:t>
            </a:r>
            <a:r>
              <a:rPr lang="en-US" altLang="zh-CN" dirty="0" smtClean="0"/>
              <a:t>Lois Ouyang @Singapore         2014.08.10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789040"/>
            <a:ext cx="810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2800" dirty="0" smtClean="0">
                <a:solidFill>
                  <a:schemeClr val="tx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我們會成為美麗世界的孤兒嗎？</a:t>
            </a:r>
            <a:endParaRPr lang="zh-CN" altLang="en-US" sz="2800" dirty="0">
              <a:solidFill>
                <a:schemeClr val="tx1">
                  <a:lumMod val="8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54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國以來的老建築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IMG_00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556792"/>
            <a:ext cx="5445125" cy="2633663"/>
          </a:xfrm>
          <a:noFill/>
        </p:spPr>
      </p:pic>
      <p:pic>
        <p:nvPicPr>
          <p:cNvPr id="5" name="Picture 4" descr="IMG_00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4010706"/>
            <a:ext cx="5040312" cy="2682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09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2444" y="0"/>
            <a:ext cx="9202956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美麗世界的孤兒？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44" y="131493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近年來有什麼努力？（政府）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60848"/>
            <a:ext cx="6743700" cy="4495800"/>
          </a:xfrm>
        </p:spPr>
      </p:pic>
      <p:sp>
        <p:nvSpPr>
          <p:cNvPr id="5" name="TextBox 4"/>
          <p:cNvSpPr txBox="1"/>
          <p:nvPr/>
        </p:nvSpPr>
        <p:spPr>
          <a:xfrm>
            <a:off x="789256" y="1916832"/>
            <a:ext cx="1046440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歷史文化街區規劃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從善坊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205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近年來有什麼努力？（媒體）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0143" y="1916832"/>
            <a:ext cx="615553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中山故事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" t="939" r="2791" b="364"/>
          <a:stretch/>
        </p:blipFill>
        <p:spPr>
          <a:xfrm>
            <a:off x="2510971" y="1799771"/>
            <a:ext cx="5718630" cy="4725574"/>
          </a:xfrm>
        </p:spPr>
      </p:pic>
    </p:spTree>
    <p:extLst>
      <p:ext uri="{BB962C8B-B14F-4D97-AF65-F5344CB8AC3E}">
        <p14:creationId xmlns:p14="http://schemas.microsoft.com/office/powerpoint/2010/main" val="7431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近年來有什麼努力？（民間）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68"/>
          <a:stretch/>
        </p:blipFill>
        <p:spPr>
          <a:xfrm>
            <a:off x="4283968" y="3368463"/>
            <a:ext cx="4637247" cy="3456384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5"/>
          <a:stretch/>
        </p:blipFill>
        <p:spPr>
          <a:xfrm>
            <a:off x="35496" y="1519876"/>
            <a:ext cx="3876261" cy="53049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5976" y="234888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此城此景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鐵城的故事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8132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近年來有什麼努力？（民間）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08104" y="1700808"/>
            <a:ext cx="615553" cy="49085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祠堂成為長者活動中心</a:t>
            </a:r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1" b="8329"/>
          <a:stretch/>
        </p:blipFill>
        <p:spPr>
          <a:xfrm>
            <a:off x="1259631" y="1678203"/>
            <a:ext cx="3968803" cy="499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近年來有什麼努力？（民間）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3"/>
          <a:stretch/>
        </p:blipFill>
        <p:spPr>
          <a:xfrm rot="5400000">
            <a:off x="4782579" y="2642357"/>
            <a:ext cx="5040560" cy="3157463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45024"/>
            <a:ext cx="5436096" cy="30578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97778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/>
              <a:t>舊房子改造為咖啡館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840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近年來有什麼努力？（民間）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7125230" cy="4752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1844824"/>
            <a:ext cx="615553" cy="4752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舊廠房變身  </a:t>
            </a:r>
            <a:r>
              <a:rPr lang="en-US" altLang="zh-CN" sz="2800" dirty="0" smtClean="0"/>
              <a:t>760</a:t>
            </a:r>
            <a:r>
              <a:rPr lang="zh-CN" altLang="en-US" sz="2800" dirty="0" smtClean="0"/>
              <a:t>創意園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5437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我們還能做什麼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1" y="1687830"/>
            <a:ext cx="3596135" cy="1976933"/>
          </a:xfrm>
        </p:spPr>
      </p:pic>
      <p:sp>
        <p:nvSpPr>
          <p:cNvPr id="5" name="TextBox 4"/>
          <p:cNvSpPr txBox="1"/>
          <p:nvPr/>
        </p:nvSpPr>
        <p:spPr>
          <a:xfrm>
            <a:off x="611560" y="3573016"/>
            <a:ext cx="80648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/>
              <a:t>具備城市規劃、建築、園林等專業技術能力</a:t>
            </a:r>
            <a:endParaRPr lang="en-US" altLang="zh-CN" sz="280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/>
              <a:t>歷史文化及歷史遺產活化利用的研究</a:t>
            </a:r>
            <a:endParaRPr lang="en-US" altLang="zh-CN" sz="280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/>
              <a:t>開</a:t>
            </a:r>
            <a:r>
              <a:rPr lang="zh-CN" altLang="en-US" sz="2800" dirty="0" smtClean="0"/>
              <a:t>展歷史文化宣傳與教育活動</a:t>
            </a:r>
            <a:endParaRPr lang="zh-CN" altLang="zh-CN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/>
              <a:t>讓更多的人關注老建築，讓更多的人愛上這座充滿人情味的城市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197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呼籲！呼籲！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153400" cy="4323184"/>
          </a:xfrm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zh-CN" altLang="en-US" dirty="0"/>
              <a:t>僑</a:t>
            </a:r>
            <a:r>
              <a:rPr lang="zh-CN" altLang="en-US" dirty="0" smtClean="0"/>
              <a:t>房政策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zh-CN" altLang="en-US" dirty="0" smtClean="0"/>
              <a:t>資金來源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92783"/>
            <a:ext cx="6992100" cy="3933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5776" y="638132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大涌鎮安堂村石板街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49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456490" cy="5616624"/>
          </a:xfrm>
        </p:spPr>
      </p:pic>
    </p:spTree>
    <p:extLst>
      <p:ext uri="{BB962C8B-B14F-4D97-AF65-F5344CB8AC3E}">
        <p14:creationId xmlns:p14="http://schemas.microsoft.com/office/powerpoint/2010/main" val="12844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預告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……2014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681644"/>
            <a:ext cx="771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“創勢力”跨界文化聯展</a:t>
            </a:r>
            <a:r>
              <a:rPr lang="en-US" altLang="zh-CN" sz="2800" dirty="0" smtClean="0"/>
              <a:t>@ </a:t>
            </a:r>
            <a:r>
              <a:rPr lang="zh-CN" altLang="en-US" sz="2800" dirty="0" smtClean="0"/>
              <a:t>中山假日廣場</a:t>
            </a:r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5"/>
          <a:stretch/>
        </p:blipFill>
        <p:spPr>
          <a:xfrm>
            <a:off x="827584" y="2276872"/>
            <a:ext cx="728697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預告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……2014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47"/>
          <a:stretch/>
        </p:blipFill>
        <p:spPr>
          <a:xfrm>
            <a:off x="4510704" y="1484784"/>
            <a:ext cx="4549794" cy="5247182"/>
          </a:xfrm>
        </p:spPr>
      </p:pic>
      <p:pic>
        <p:nvPicPr>
          <p:cNvPr id="1026" name="图片 2" descr="E:\活动\复古骑行\001wMDbFzy6HN8udKOU44&amp;6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8" b="8978"/>
          <a:stretch/>
        </p:blipFill>
        <p:spPr bwMode="auto">
          <a:xfrm>
            <a:off x="323528" y="2204864"/>
            <a:ext cx="403390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496" y="1628800"/>
            <a:ext cx="771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復古騎行活動</a:t>
            </a:r>
            <a:r>
              <a:rPr lang="en-US" altLang="zh-CN" sz="2800" dirty="0" smtClean="0"/>
              <a:t>@ </a:t>
            </a:r>
            <a:r>
              <a:rPr lang="zh-CN" altLang="en-US" sz="2800" dirty="0" smtClean="0"/>
              <a:t>石岐老城區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812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362200" y="1556792"/>
            <a:ext cx="6477000" cy="1828800"/>
          </a:xfrm>
        </p:spPr>
        <p:txBody>
          <a:bodyPr/>
          <a:lstStyle/>
          <a:p>
            <a:pPr algn="r"/>
            <a:r>
              <a:rPr lang="en-US" altLang="zh-CN" dirty="0" smtClean="0"/>
              <a:t>Thank You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2014.08.10 @ Singapore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8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石岐泥石木匠公會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0808"/>
            <a:ext cx="7992533" cy="4495800"/>
          </a:xfrm>
        </p:spPr>
      </p:pic>
    </p:spTree>
    <p:extLst>
      <p:ext uri="{BB962C8B-B14F-4D97-AF65-F5344CB8AC3E}">
        <p14:creationId xmlns:p14="http://schemas.microsoft.com/office/powerpoint/2010/main" val="410606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攝於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7992533" cy="4495800"/>
          </a:xfrm>
        </p:spPr>
      </p:pic>
    </p:spTree>
    <p:extLst>
      <p:ext uri="{BB962C8B-B14F-4D97-AF65-F5344CB8AC3E}">
        <p14:creationId xmlns:p14="http://schemas.microsoft.com/office/powerpoint/2010/main" val="38481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中山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中國歷史文化名城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5" t="5524" r="3355"/>
          <a:stretch/>
        </p:blipFill>
        <p:spPr>
          <a:xfrm>
            <a:off x="4572000" y="1509486"/>
            <a:ext cx="4423029" cy="5348514"/>
          </a:xfrm>
        </p:spPr>
      </p:pic>
      <p:sp>
        <p:nvSpPr>
          <p:cNvPr id="5" name="TextBox 4"/>
          <p:cNvSpPr txBox="1"/>
          <p:nvPr/>
        </p:nvSpPr>
        <p:spPr>
          <a:xfrm>
            <a:off x="467544" y="1988840"/>
            <a:ext cx="41764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dirty="0" smtClean="0"/>
              <a:t> 2008</a:t>
            </a:r>
            <a:r>
              <a:rPr lang="zh-CN" altLang="en-US" sz="2800" dirty="0" smtClean="0"/>
              <a:t>年被授予“國家歷史文化名城”稱號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u"/>
            </a:pPr>
            <a:endParaRPr lang="en-US" altLang="zh-CN" sz="2800" dirty="0"/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dirty="0" smtClean="0"/>
              <a:t>不可移動文物：</a:t>
            </a:r>
            <a:r>
              <a:rPr lang="en-US" altLang="zh-CN" sz="2800" dirty="0" smtClean="0"/>
              <a:t>307</a:t>
            </a:r>
            <a:r>
              <a:rPr lang="zh-CN" altLang="en-US" sz="2800" dirty="0" smtClean="0"/>
              <a:t>處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u"/>
            </a:pPr>
            <a:endParaRPr lang="en-US" altLang="zh-CN" sz="2800" dirty="0"/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dirty="0" smtClean="0"/>
              <a:t> </a:t>
            </a:r>
            <a:r>
              <a:rPr lang="zh-CN" altLang="en-US" sz="2800" dirty="0" smtClean="0"/>
              <a:t>歷史建築：</a:t>
            </a:r>
            <a:r>
              <a:rPr lang="en-US" altLang="zh-CN" sz="2800" dirty="0" smtClean="0"/>
              <a:t>480</a:t>
            </a:r>
            <a:r>
              <a:rPr lang="zh-CN" altLang="en-US" sz="2800" dirty="0" smtClean="0"/>
              <a:t>處</a:t>
            </a:r>
            <a:endParaRPr lang="en-US" altLang="zh-CN" sz="2800" dirty="0" smtClean="0"/>
          </a:p>
          <a:p>
            <a:pPr marL="457200" indent="-457200">
              <a:buFont typeface="Wingdings" panose="05000000000000000000" pitchFamily="2" charset="2"/>
              <a:buChar char="u"/>
            </a:pPr>
            <a:endParaRPr lang="en-US" altLang="zh-CN" sz="2800" dirty="0"/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dirty="0" smtClean="0"/>
              <a:t> </a:t>
            </a:r>
            <a:r>
              <a:rPr lang="zh-CN" altLang="en-US" sz="2800" dirty="0" smtClean="0"/>
              <a:t>歷史文化街區：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處</a:t>
            </a:r>
            <a:endParaRPr lang="zh-CN" altLang="en-US" sz="2800" dirty="0"/>
          </a:p>
        </p:txBody>
      </p:sp>
      <p:sp>
        <p:nvSpPr>
          <p:cNvPr id="6" name="十字星 5"/>
          <p:cNvSpPr/>
          <p:nvPr/>
        </p:nvSpPr>
        <p:spPr>
          <a:xfrm>
            <a:off x="5724128" y="4077072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十字星 6"/>
          <p:cNvSpPr/>
          <p:nvPr/>
        </p:nvSpPr>
        <p:spPr>
          <a:xfrm>
            <a:off x="6228184" y="4149080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十字星 7"/>
          <p:cNvSpPr/>
          <p:nvPr/>
        </p:nvSpPr>
        <p:spPr>
          <a:xfrm>
            <a:off x="6084168" y="3789040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十字星 8"/>
          <p:cNvSpPr/>
          <p:nvPr/>
        </p:nvSpPr>
        <p:spPr>
          <a:xfrm>
            <a:off x="6588224" y="3645024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十字星 9"/>
          <p:cNvSpPr/>
          <p:nvPr/>
        </p:nvSpPr>
        <p:spPr>
          <a:xfrm>
            <a:off x="7812360" y="4005064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十字星 10"/>
          <p:cNvSpPr/>
          <p:nvPr/>
        </p:nvSpPr>
        <p:spPr>
          <a:xfrm>
            <a:off x="7092280" y="5157192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6588224" y="1772816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十字星 12"/>
          <p:cNvSpPr/>
          <p:nvPr/>
        </p:nvSpPr>
        <p:spPr>
          <a:xfrm>
            <a:off x="7380312" y="3429000"/>
            <a:ext cx="288032" cy="360040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1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民國以來的老建築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3744416" cy="4992555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28800"/>
            <a:ext cx="3366120" cy="504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9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國以來的老建築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7992533" cy="4495800"/>
          </a:xfrm>
        </p:spPr>
      </p:pic>
    </p:spTree>
    <p:extLst>
      <p:ext uri="{BB962C8B-B14F-4D97-AF65-F5344CB8AC3E}">
        <p14:creationId xmlns:p14="http://schemas.microsoft.com/office/powerpoint/2010/main" val="86512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國以來的老建築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3" descr="DSC_0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628800"/>
            <a:ext cx="7343601" cy="4886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99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國以來的老建築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04" y="1943819"/>
            <a:ext cx="3006725" cy="4525963"/>
          </a:xfrm>
        </p:spPr>
      </p:pic>
      <p:pic>
        <p:nvPicPr>
          <p:cNvPr id="5" name="内容占位符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1079" y="1943819"/>
            <a:ext cx="3006725" cy="4525963"/>
          </a:xfrm>
        </p:spPr>
      </p:pic>
      <p:pic>
        <p:nvPicPr>
          <p:cNvPr id="6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267" y="1943819"/>
            <a:ext cx="3043237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64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性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中性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187</TotalTime>
  <Words>379</Words>
  <Application>Microsoft Office PowerPoint</Application>
  <PresentationFormat>全屏显示(4:3)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中性</vt:lpstr>
      <vt:lpstr>中山老建築保育與創意文化</vt:lpstr>
      <vt:lpstr>PowerPoint 演示文稿</vt:lpstr>
      <vt:lpstr>石岐泥石木匠公會</vt:lpstr>
      <vt:lpstr>攝於2014年8月7日</vt:lpstr>
      <vt:lpstr>中山——中國歷史文化名城</vt:lpstr>
      <vt:lpstr>民國以來的老建築</vt:lpstr>
      <vt:lpstr>民國以來的老建築</vt:lpstr>
      <vt:lpstr>民國以來的老建築</vt:lpstr>
      <vt:lpstr>民國以來的老建築</vt:lpstr>
      <vt:lpstr>民國以來的老建築</vt:lpstr>
      <vt:lpstr>美麗世界的孤兒？</vt:lpstr>
      <vt:lpstr>近年來有什麼努力？（政府）</vt:lpstr>
      <vt:lpstr>近年來有什麼努力？（媒體）</vt:lpstr>
      <vt:lpstr>近年來有什麼努力？（民間）</vt:lpstr>
      <vt:lpstr>近年來有什麼努力？（民間）</vt:lpstr>
      <vt:lpstr>近年來有什麼努力？（民間）</vt:lpstr>
      <vt:lpstr>近年來有什麼努力？（民間）</vt:lpstr>
      <vt:lpstr>我們還能做什麼……</vt:lpstr>
      <vt:lpstr>呼籲！呼籲！</vt:lpstr>
      <vt:lpstr>預告……2014年10月</vt:lpstr>
      <vt:lpstr>預告……2014年11月</vt:lpstr>
      <vt:lpstr>Thank You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中山老建築保育與創意文化</dc:title>
  <dc:creator>ouyangjie</dc:creator>
  <cp:lastModifiedBy>ouyangjie</cp:lastModifiedBy>
  <cp:revision>20</cp:revision>
  <dcterms:created xsi:type="dcterms:W3CDTF">2014-08-09T00:46:27Z</dcterms:created>
  <dcterms:modified xsi:type="dcterms:W3CDTF">2014-08-28T01:45:33Z</dcterms:modified>
</cp:coreProperties>
</file>